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pPxd8XnyZ2bQVxsxU7rVCnsir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dba30e74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g25dba30e74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e4e3ac5ac0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e4e3ac5ac0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2e4e3ac5ac0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dc00bdd8f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g2dc00bdd8f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e4e3ac5ac0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e4e3ac5ac0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4e3ac5ac0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e4e3ac5ac0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2e4e3ac5ac0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e4e3ac5ac0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e4e3ac5ac0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e4e3ac5ac0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e4e3ac5ac0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e4e3ac5ac0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2e4e3ac5ac0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e4e3ac5ac0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e4e3ac5ac0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2e4e3ac5ac0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>
            <p:ph idx="2" type="pic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80" name="Google Shape;80;p13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8" name="Google Shape;88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" name="Google Shape;97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1"/>
              <p:cNvCxnSpPr>
                <a:stCxn id="9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" name="Google Shape;104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8" name="Google Shape;108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9" name="Google Shape;109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oogle Shape;110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Google Shape;111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" name="Google Shape;113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4" name="Google Shape;114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" name="Google Shape;115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6" name="Google Shape;116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Google Shape;117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Google Shape;12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" name="Google Shape;122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26" name="Google Shape;126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" name="Google Shape;133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4" name="Google Shape;134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" name="Google Shape;143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2"/>
              <p:cNvCxnSpPr>
                <a:stCxn id="14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5" name="Google Shape;145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147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4" name="Google Shape;154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oogle Shape;155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6" name="Google Shape;156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Google Shape;157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0" name="Google Shape;160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2" name="Google Shape;162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Google Shape;163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65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Google Shape;166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8" name="Google Shape;168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72" name="Google Shape;172;p12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" name="Google Shape;178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9" name="Google Shape;179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8" name="Google Shape;188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>
                <a:stCxn id="187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0" name="Google Shape;190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9" name="Google Shape;199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0" name="Google Shape;200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1" name="Google Shape;201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2" name="Google Shape;202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" name="Google Shape;204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5" name="Google Shape;205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6" name="Google Shape;206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7" name="Google Shape;207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8" name="Google Shape;208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Google Shape;211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" name="Google Shape;213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17" name="Google Shape;217;p14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4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4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24" name="Google Shape;224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25" name="Google Shape;225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" name="Google Shape;246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47" name="Google Shape;247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48" name="Google Shape;248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50" name="Google Shape;250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" name="Google Shape;252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53" name="Google Shape;253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4" name="Google Shape;254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5" name="Google Shape;255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6" name="Google Shape;256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7" name="Google Shape;257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8" name="Google Shape;258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59" name="Google Shape;259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0" name="Google Shape;260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61" name="Google Shape;261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2" name="Google Shape;262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3" name="Google Shape;263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4" name="Google Shape;264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5" name="Google Shape;265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6" name="Google Shape;266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67" name="Google Shape;267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68" name="Google Shape;268;p10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69" name="Google Shape;269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70" name="Google Shape;270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2" name="Google Shape;272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73" name="Google Shape;273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4" name="Google Shape;274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6" name="Google Shape;276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7" name="Google Shape;277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8" name="Google Shape;278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0" name="Google Shape;280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" name="Google Shape;281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82" name="Google Shape;282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3" name="Google Shape;283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4" name="Google Shape;284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5" name="Google Shape;285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6" name="Google Shape;286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7" name="Google Shape;287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8" name="Google Shape;288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9" name="Google Shape;289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90" name="Google Shape;290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293" name="Google Shape;293;p9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307" name="Google Shape;3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336" name="Google Shape;336;p15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25dba30e748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5" name="Google Shape;385;g25dba30e748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6" name="Google Shape;386;g25dba30e748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g2e4e3ac5ac0_0_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56" l="0" r="0" t="11448"/>
          <a:stretch/>
        </p:blipFill>
        <p:spPr>
          <a:xfrm>
            <a:off x="619950" y="615150"/>
            <a:ext cx="10952100" cy="5627700"/>
          </a:xfrm>
          <a:prstGeom prst="rect">
            <a:avLst/>
          </a:prstGeom>
        </p:spPr>
      </p:pic>
      <p:sp>
        <p:nvSpPr>
          <p:cNvPr id="461" name="Google Shape;461;g2e4e3ac5ac0_0_37"/>
          <p:cNvSpPr txBox="1"/>
          <p:nvPr>
            <p:ph idx="1" type="body"/>
          </p:nvPr>
        </p:nvSpPr>
        <p:spPr>
          <a:xfrm>
            <a:off x="1221575" y="4830700"/>
            <a:ext cx="9849300" cy="141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/>
              <a:t>  </a:t>
            </a:r>
            <a:r>
              <a:rPr lang="nl-NL" sz="2600"/>
              <a:t>Medewerkers en vrijwilligers van Huis van Hoop helpen    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/>
              <a:t>  slachtoffers met pastorale en praktische hulp om hun leven weer 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/>
              <a:t>  op te kunnen pakken.</a:t>
            </a:r>
            <a:endParaRPr sz="2600"/>
          </a:p>
        </p:txBody>
      </p:sp>
      <p:sp>
        <p:nvSpPr>
          <p:cNvPr id="462" name="Google Shape;462;g2e4e3ac5ac0_0_37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g2dc00bdd8f2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68" name="Google Shape;468;g2dc00bdd8f2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9" name="Google Shape;469;g2dc00bdd8f2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2877" l="0" r="0" t="32874"/>
          <a:stretch/>
        </p:blipFill>
        <p:spPr>
          <a:xfrm>
            <a:off x="0" y="-12"/>
            <a:ext cx="12191999" cy="6264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2" name="Google Shape;392;p3"/>
          <p:cNvSpPr txBox="1"/>
          <p:nvPr>
            <p:ph idx="1" type="body"/>
          </p:nvPr>
        </p:nvSpPr>
        <p:spPr>
          <a:xfrm>
            <a:off x="1218750" y="269250"/>
            <a:ext cx="9741300" cy="123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Op het arme eiland Timor zijn meisjes en vrouwen kwetsbaar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-NL" sz="2600"/>
              <a:t>voor mensenhandel en (seksueel) geweld.</a:t>
            </a:r>
            <a:endParaRPr sz="2600"/>
          </a:p>
        </p:txBody>
      </p:sp>
      <p:sp>
        <p:nvSpPr>
          <p:cNvPr id="393" name="Google Shape;393;p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394" name="Google Shape;394;p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96" r="7396" t="0"/>
          <a:stretch/>
        </p:blipFill>
        <p:spPr>
          <a:xfrm>
            <a:off x="615950" y="609600"/>
            <a:ext cx="7194552" cy="56276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0" name="Google Shape;400;p4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Veel jongeren vertrekken naar het buitenland op zoek naar werk. Zonder de juiste papieren zijn zij onbeschermd en onverzekerd.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1" name="Google Shape;401;p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02" name="Google Shape;402;p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Dit maakt hen kwetsbaar voor misstanden en misbruik, of brengt hen in de problemen als zij in het buitenland ziek worden en onverzekerd in het ziekenhuis terecht komen.</a:t>
            </a:r>
            <a:endParaRPr/>
          </a:p>
        </p:txBody>
      </p:sp>
      <p:sp>
        <p:nvSpPr>
          <p:cNvPr id="408" name="Google Shape;408;p6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9" name="Google Shape;409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0" name="Google Shape;410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11" name="Google Shape;411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1811" r="1811" t="0"/>
          <a:stretch/>
        </p:blipFill>
        <p:spPr>
          <a:xfrm>
            <a:off x="6182031" y="609598"/>
            <a:ext cx="5386081" cy="3743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e4e3ac5ac0_0_44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De Timorese Kerk wil voorkomen dat onwetende dorpsbewoners misleid of misbruikt worden. Ze geeft via kerken voorlichting over mensenhandel en over veilige migratie, met de juiste papieren.</a:t>
            </a:r>
            <a:endParaRPr/>
          </a:p>
        </p:txBody>
      </p:sp>
      <p:sp>
        <p:nvSpPr>
          <p:cNvPr id="417" name="Google Shape;417;g2e4e3ac5ac0_0_44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8" name="Google Shape;418;g2e4e3ac5ac0_0_44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9" name="Google Shape;419;g2e4e3ac5ac0_0_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352" l="0" r="0" t="7352"/>
          <a:stretch/>
        </p:blipFill>
        <p:spPr>
          <a:xfrm>
            <a:off x="615949" y="609598"/>
            <a:ext cx="5386081" cy="37440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20" name="Google Shape;420;g2e4e3ac5ac0_0_4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56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g2e4e3ac5ac0_0_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56" l="0" r="0" t="11448"/>
          <a:stretch/>
        </p:blipFill>
        <p:spPr>
          <a:xfrm>
            <a:off x="619950" y="615150"/>
            <a:ext cx="10952100" cy="5627700"/>
          </a:xfrm>
          <a:prstGeom prst="rect">
            <a:avLst/>
          </a:prstGeom>
        </p:spPr>
      </p:pic>
      <p:sp>
        <p:nvSpPr>
          <p:cNvPr id="427" name="Google Shape;427;g2e4e3ac5ac0_0_16"/>
          <p:cNvSpPr txBox="1"/>
          <p:nvPr>
            <p:ph idx="1" type="body"/>
          </p:nvPr>
        </p:nvSpPr>
        <p:spPr>
          <a:xfrm>
            <a:off x="855275" y="4577275"/>
            <a:ext cx="10200000" cy="1320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26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/>
              <a:t>In opvanghuis Huis van Hoop biedt de kerk pastorale zorg,      </a:t>
            </a:r>
            <a:endParaRPr sz="2600"/>
          </a:p>
          <a:p>
            <a:pPr indent="0" lvl="0" marL="26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600"/>
              <a:t>traumaverwerking en praktische hulp aan slachtoffers van mensenhandel en huiselijk of seksueel geweld. </a:t>
            </a:r>
            <a:endParaRPr sz="2600"/>
          </a:p>
        </p:txBody>
      </p:sp>
      <p:sp>
        <p:nvSpPr>
          <p:cNvPr id="428" name="Google Shape;428;g2e4e3ac5ac0_0_16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2e4e3ac5ac0_0_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199" cy="3744000"/>
          </a:xfrm>
          <a:prstGeom prst="rect">
            <a:avLst/>
          </a:prstGeom>
        </p:spPr>
      </p:pic>
      <p:sp>
        <p:nvSpPr>
          <p:cNvPr id="435" name="Google Shape;435;g2e4e3ac5ac0_0_23"/>
          <p:cNvSpPr txBox="1"/>
          <p:nvPr>
            <p:ph idx="1" type="body"/>
          </p:nvPr>
        </p:nvSpPr>
        <p:spPr>
          <a:xfrm>
            <a:off x="615950" y="4535826"/>
            <a:ext cx="10952100" cy="1926300"/>
          </a:xfrm>
          <a:prstGeom prst="rect">
            <a:avLst/>
          </a:prstGeom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De 16-jarige Rindy werd door mensenhandelaren met vals paspoort op het vliegtuig naar </a:t>
            </a:r>
            <a:r>
              <a:rPr lang="nl-NL"/>
              <a:t>Maleisië</a:t>
            </a:r>
            <a:r>
              <a:rPr lang="nl-NL"/>
              <a:t> gezet. </a:t>
            </a:r>
            <a:r>
              <a:rPr lang="nl-NL"/>
              <a:t>Gelukkig werd de politie getipt. Ze werd op het vliegveld uit de rij gepikt en doorverwezen naar opvangcentrum Huis van Hoop. </a:t>
            </a:r>
            <a:endParaRPr/>
          </a:p>
        </p:txBody>
      </p:sp>
      <p:sp>
        <p:nvSpPr>
          <p:cNvPr id="436" name="Google Shape;436;g2e4e3ac5ac0_0_23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7" name="Google Shape;437;g2e4e3ac5ac0_0_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199" cy="37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2e4e3ac5ac0_0_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6505" l="0" r="0" t="16505"/>
          <a:stretch/>
        </p:blipFill>
        <p:spPr>
          <a:xfrm>
            <a:off x="615950" y="609600"/>
            <a:ext cx="10952100" cy="5627699"/>
          </a:xfrm>
          <a:prstGeom prst="rect">
            <a:avLst/>
          </a:prstGeom>
        </p:spPr>
      </p:pic>
      <p:sp>
        <p:nvSpPr>
          <p:cNvPr id="444" name="Google Shape;444;g2e4e3ac5ac0_0_30"/>
          <p:cNvSpPr txBox="1"/>
          <p:nvPr>
            <p:ph idx="1" type="body"/>
          </p:nvPr>
        </p:nvSpPr>
        <p:spPr>
          <a:xfrm>
            <a:off x="1316606" y="4812850"/>
            <a:ext cx="9741000" cy="100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Daar kreeg ze onderdak, psychologische hulp en begeleiding om terug naar huis en school te kunnen.</a:t>
            </a:r>
            <a:endParaRPr/>
          </a:p>
        </p:txBody>
      </p:sp>
      <p:sp>
        <p:nvSpPr>
          <p:cNvPr id="445" name="Google Shape;445;g2e4e3ac5ac0_0_3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g2e4e3ac5ac0_0_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199" cy="3744000"/>
          </a:xfrm>
          <a:prstGeom prst="rect">
            <a:avLst/>
          </a:prstGeom>
        </p:spPr>
      </p:pic>
      <p:sp>
        <p:nvSpPr>
          <p:cNvPr id="452" name="Google Shape;452;g2e4e3ac5ac0_0_54"/>
          <p:cNvSpPr txBox="1"/>
          <p:nvPr>
            <p:ph idx="1" type="body"/>
          </p:nvPr>
        </p:nvSpPr>
        <p:spPr>
          <a:xfrm>
            <a:off x="615950" y="4535826"/>
            <a:ext cx="10952100" cy="1926300"/>
          </a:xfrm>
          <a:prstGeom prst="rect">
            <a:avLst/>
          </a:prstGeom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Huis van Hoop biedt ook onderdak en hulp aan slachtoffers van huiselijk of seksueel geweld, bijvoorbeeld aan Jenny die zwanger werd na verkrachting door haar oom.</a:t>
            </a:r>
            <a:r>
              <a:rPr lang="nl-NL"/>
              <a:t> </a:t>
            </a:r>
            <a:endParaRPr/>
          </a:p>
        </p:txBody>
      </p:sp>
      <p:sp>
        <p:nvSpPr>
          <p:cNvPr id="453" name="Google Shape;453;g2e4e3ac5ac0_0_54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4" name="Google Shape;454;g2e4e3ac5ac0_0_5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199" cy="37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